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93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055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8800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074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518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805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833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509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3160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17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78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A2A29-DAF2-4FE8-9430-AF965C75314D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B8183-F608-4F1E-968A-0DAD0E9177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362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921" r="3662" b="25277"/>
          <a:stretch/>
        </p:blipFill>
        <p:spPr>
          <a:xfrm>
            <a:off x="0" y="1"/>
            <a:ext cx="12192000" cy="68644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500" t="64064" r="7500" b="18748"/>
          <a:stretch/>
        </p:blipFill>
        <p:spPr>
          <a:xfrm>
            <a:off x="0" y="4885764"/>
            <a:ext cx="12192000" cy="19722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7500" t="64064" r="7500" b="29175"/>
          <a:stretch/>
        </p:blipFill>
        <p:spPr>
          <a:xfrm>
            <a:off x="0" y="4658869"/>
            <a:ext cx="12192000" cy="7757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2277" y="4892203"/>
            <a:ext cx="11689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/>
              <a:t>Layers of London: Where We Are and Where We Want to Go</a:t>
            </a:r>
          </a:p>
        </p:txBody>
      </p:sp>
    </p:spTree>
    <p:extLst>
      <p:ext uri="{BB962C8B-B14F-4D97-AF65-F5344CB8AC3E}">
        <p14:creationId xmlns:p14="http://schemas.microsoft.com/office/powerpoint/2010/main" val="1634757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60" b="8721"/>
          <a:stretch/>
        </p:blipFill>
        <p:spPr>
          <a:xfrm>
            <a:off x="998593" y="0"/>
            <a:ext cx="101428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31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5"/>
          <a:stretch/>
        </p:blipFill>
        <p:spPr>
          <a:xfrm>
            <a:off x="334850" y="0"/>
            <a:ext cx="11449318" cy="6865074"/>
          </a:xfrm>
        </p:spPr>
      </p:pic>
    </p:spTree>
    <p:extLst>
      <p:ext uri="{BB962C8B-B14F-4D97-AF65-F5344CB8AC3E}">
        <p14:creationId xmlns:p14="http://schemas.microsoft.com/office/powerpoint/2010/main" val="1938565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47" y="0"/>
            <a:ext cx="10390356" cy="6858000"/>
          </a:xfrm>
        </p:spPr>
      </p:pic>
    </p:spTree>
    <p:extLst>
      <p:ext uri="{BB962C8B-B14F-4D97-AF65-F5344CB8AC3E}">
        <p14:creationId xmlns:p14="http://schemas.microsoft.com/office/powerpoint/2010/main" val="2969057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13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Seif El Rashidi</dc:creator>
  <cp:lastModifiedBy>Colin Greenstreet</cp:lastModifiedBy>
  <cp:revision>3</cp:revision>
  <dcterms:created xsi:type="dcterms:W3CDTF">2017-02-09T19:41:57Z</dcterms:created>
  <dcterms:modified xsi:type="dcterms:W3CDTF">2017-02-09T21:54:53Z</dcterms:modified>
</cp:coreProperties>
</file>

<file path=docProps/thumbnail.jpeg>
</file>